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7"/>
  </p:notesMasterIdLst>
  <p:handoutMasterIdLst>
    <p:handoutMasterId r:id="rId8"/>
  </p:handoutMasterIdLst>
  <p:sldIdLst>
    <p:sldId id="336" r:id="rId2"/>
    <p:sldId id="337" r:id="rId3"/>
    <p:sldId id="338" r:id="rId4"/>
    <p:sldId id="339" r:id="rId5"/>
    <p:sldId id="34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2/25/2012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2/25/2012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2895600"/>
            <a:ext cx="5334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Rebuilding the Walls</a:t>
            </a:r>
            <a:endParaRPr lang="en-US" sz="3600" dirty="0" smtClean="0">
              <a:solidFill>
                <a:schemeClr val="bg1"/>
              </a:solidFill>
            </a:endParaRP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bg1"/>
                </a:solidFill>
              </a:rPr>
              <a:t>Chapter 21</a:t>
            </a: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Ezra 7; Nehemiah 1-2; 4; 6-8; Malachi 1-4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46245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/>
                <a:ea typeface="Times New Roman"/>
              </a:rPr>
              <a:t>I. A </a:t>
            </a:r>
            <a:r>
              <a:rPr lang="en-US" sz="3200" b="1" u="sng" dirty="0">
                <a:latin typeface="Arial"/>
                <a:ea typeface="Times New Roman"/>
              </a:rPr>
              <a:t>once</a:t>
            </a:r>
            <a:r>
              <a:rPr lang="en-US" sz="3200" dirty="0">
                <a:latin typeface="Arial"/>
                <a:ea typeface="Times New Roman"/>
              </a:rPr>
              <a:t> and for all faith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2133600"/>
            <a:ext cx="4864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200">
                <a:latin typeface="Arial"/>
                <a:ea typeface="Times New Roman"/>
              </a:defRPr>
            </a:lvl1pPr>
          </a:lstStyle>
          <a:p>
            <a:r>
              <a:rPr lang="en-US" dirty="0"/>
              <a:t>II. They faced </a:t>
            </a:r>
            <a:r>
              <a:rPr lang="en-US" b="1" u="sng" dirty="0"/>
              <a:t>opposition</a:t>
            </a:r>
            <a:endParaRPr lang="en-US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536856" y="3048000"/>
            <a:ext cx="6845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A. Opposition in the form of </a:t>
            </a:r>
            <a:r>
              <a:rPr lang="en-US" sz="2800" b="1" u="sng" dirty="0"/>
              <a:t>ridicule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3810000"/>
            <a:ext cx="4010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B. Opposition of </a:t>
            </a:r>
            <a:r>
              <a:rPr lang="en-US" sz="2800" b="1" u="sng" dirty="0"/>
              <a:t>fear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4648200"/>
            <a:ext cx="4863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C. Offers to </a:t>
            </a:r>
            <a:r>
              <a:rPr lang="en-US" sz="2800" b="1" u="sng" dirty="0"/>
              <a:t>compromise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972083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838200"/>
            <a:ext cx="6606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/>
                <a:ea typeface="Times New Roman"/>
              </a:rPr>
              <a:t>III. Experienced </a:t>
            </a:r>
            <a:r>
              <a:rPr lang="en-US" sz="3200" b="1" u="sng" dirty="0">
                <a:latin typeface="Arial"/>
                <a:ea typeface="Times New Roman"/>
              </a:rPr>
              <a:t>internal</a:t>
            </a:r>
            <a:r>
              <a:rPr lang="en-US" sz="3200" dirty="0">
                <a:latin typeface="Arial"/>
                <a:ea typeface="Times New Roman"/>
              </a:rPr>
              <a:t> opposition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7790" y="1905000"/>
            <a:ext cx="8802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A. Opposition </a:t>
            </a:r>
            <a:r>
              <a:rPr lang="en-US" sz="2800" dirty="0"/>
              <a:t>in the </a:t>
            </a:r>
            <a:r>
              <a:rPr lang="en-US" sz="2800" dirty="0" smtClean="0"/>
              <a:t>form </a:t>
            </a:r>
            <a:r>
              <a:rPr lang="en-US" sz="2800" dirty="0"/>
              <a:t>of </a:t>
            </a:r>
            <a:r>
              <a:rPr lang="en-US" sz="2800" b="1" u="sng" dirty="0"/>
              <a:t>discouragement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08089" y="2895600"/>
            <a:ext cx="7211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B. Opposition in the form of </a:t>
            </a:r>
            <a:r>
              <a:rPr lang="en-US" sz="2800" b="1" u="sng" dirty="0"/>
              <a:t>bickering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4038600"/>
            <a:ext cx="8451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C. Opposition in the forms of </a:t>
            </a:r>
            <a:r>
              <a:rPr lang="en-US" sz="2800" b="1" u="sng" dirty="0"/>
              <a:t>lies</a:t>
            </a:r>
            <a:r>
              <a:rPr lang="en-US" sz="2800" dirty="0"/>
              <a:t> and </a:t>
            </a:r>
            <a:r>
              <a:rPr lang="en-US" sz="2800" b="1" u="sng" dirty="0"/>
              <a:t>gossip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32102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7973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IV. Nehemiah’s </a:t>
            </a:r>
            <a:r>
              <a:rPr lang="en-US" sz="3200" b="1" u="sng" dirty="0">
                <a:latin typeface="Arial" pitchFamily="34" charset="0"/>
                <a:cs typeface="Arial" pitchFamily="34" charset="0"/>
              </a:rPr>
              <a:t>response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to the opposition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2286000"/>
            <a:ext cx="2619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1. Get a </a:t>
            </a: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sword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3200400"/>
            <a:ext cx="2621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2. Stand </a:t>
            </a:r>
            <a:r>
              <a:rPr lang="en-US" sz="2800" b="1" u="sng" dirty="0">
                <a:latin typeface="Arial" pitchFamily="34" charset="0"/>
                <a:cs typeface="Arial" pitchFamily="34" charset="0"/>
              </a:rPr>
              <a:t>guard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3507" y="4124980"/>
            <a:ext cx="7138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3. Do the </a:t>
            </a:r>
            <a:r>
              <a:rPr lang="en-US" sz="2800" b="1" u="sng" dirty="0">
                <a:latin typeface="Arial" pitchFamily="34" charset="0"/>
                <a:cs typeface="Arial" pitchFamily="34" charset="0"/>
              </a:rPr>
              <a:t>work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that God has put before you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3431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472624"/>
            <a:ext cx="8617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V. God is calling </a:t>
            </a:r>
            <a:r>
              <a:rPr lang="en-US" sz="3200" b="1" u="sng" dirty="0">
                <a:latin typeface="Arial" pitchFamily="34" charset="0"/>
                <a:cs typeface="Arial" pitchFamily="34" charset="0"/>
              </a:rPr>
              <a:t>you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to a </a:t>
            </a:r>
            <a:r>
              <a:rPr lang="en-US" sz="3200" b="1" u="sng" dirty="0">
                <a:latin typeface="Arial" pitchFamily="34" charset="0"/>
                <a:cs typeface="Arial" pitchFamily="34" charset="0"/>
              </a:rPr>
              <a:t>once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and for all faith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4497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2553</TotalTime>
  <Words>120</Words>
  <Application>Microsoft Office PowerPoint</Application>
  <PresentationFormat>On-screen Show (4:3)</PresentationFormat>
  <Paragraphs>20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129</cp:revision>
  <dcterms:created xsi:type="dcterms:W3CDTF">2011-01-25T13:46:25Z</dcterms:created>
  <dcterms:modified xsi:type="dcterms:W3CDTF">2012-02-26T04:44:49Z</dcterms:modified>
</cp:coreProperties>
</file>